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  <p:sldId id="299" r:id="rId6"/>
    <p:sldId id="301" r:id="rId7"/>
  </p:sldIdLst>
  <p:sldSz cx="1219200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SELECT statement is used to fetch the data from a database table which returns this data in the form of a result table. These result tables are called </a:t>
            </a:r>
            <a:r>
              <a:rPr lang="en-US" b="1" dirty="0"/>
              <a:t>result-sets</a:t>
            </a:r>
            <a:r>
              <a:rPr lang="en-US" dirty="0"/>
              <a:t>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43325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"column_name1", "column_name2", "column_name3" 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* 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SELECT statement is used to fetch the data from a database table 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19525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Select one column</a:t>
            </a: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first</a:t>
            </a:r>
            <a:r>
              <a:rPr lang="en-US" dirty="0" err="1" smtClean="0">
                <a:latin typeface="+mj-lt"/>
              </a:rPr>
              <a:t>_name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Select multiple columns</a:t>
            </a: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/>
              <a:t>first_name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/>
              <a:t>la</a:t>
            </a:r>
            <a:r>
              <a:rPr lang="en-US" dirty="0" err="1" smtClean="0"/>
              <a:t>st_name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Select all columns</a:t>
            </a:r>
          </a:p>
          <a:p>
            <a:pPr lvl="1"/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AB1C4-848F-4424-9C17-B1B0DD5EFA8E}"/>
              </a:ext>
            </a:extLst>
          </p:cNvPr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923843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DISTINCT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DISTINCT keyword is used in conjunction with the SELECT statement to eliminate all the duplicate records and fetching only unique records.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58727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DISTINCT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6A11B-C01E-4DAB-B702-37A2FBDB7A9B}"/>
              </a:ext>
            </a:extLst>
          </p:cNvPr>
          <p:cNvSpPr txBox="1"/>
          <p:nvPr/>
        </p:nvSpPr>
        <p:spPr>
          <a:xfrm>
            <a:off x="4400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8923916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SELECT DISTINCT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DISTINCT keyword is used in conjunction with the SELECT statement to eliminate all the duplicate records and fetching only unique records.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762375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Select one column</a:t>
            </a:r>
          </a:p>
          <a:p>
            <a:pPr lvl="1"/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SELECT DISTINCT </a:t>
            </a:r>
            <a:r>
              <a:rPr lang="en-US" dirty="0" err="1">
                <a:solidFill>
                  <a:prstClr val="black"/>
                </a:solidFill>
                <a:latin typeface="Calibri Light" panose="020F0302020204030204"/>
              </a:rPr>
              <a:t>customer_name</a:t>
            </a: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 FROM </a:t>
            </a:r>
            <a:r>
              <a:rPr lang="en-US" dirty="0" err="1">
                <a:solidFill>
                  <a:prstClr val="black"/>
                </a:solidFill>
                <a:latin typeface="Calibri Light" panose="020F0302020204030204"/>
              </a:rPr>
              <a:t>customer_table</a:t>
            </a: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;</a:t>
            </a:r>
          </a:p>
          <a:p>
            <a:pPr marL="285750" lvl="0" indent="-285750">
              <a:buFont typeface="Wingdings" panose="05000000000000000000" pitchFamily="2" charset="2"/>
              <a:buChar char="Ø"/>
            </a:pPr>
            <a:endParaRPr lang="en-US" dirty="0">
              <a:solidFill>
                <a:prstClr val="black"/>
              </a:solidFill>
              <a:latin typeface="Calibri Light" panose="020F0302020204030204"/>
            </a:endParaRPr>
          </a:p>
          <a:p>
            <a:pPr marL="285750" lvl="0" indent="-285750">
              <a:buFont typeface="Wingdings" panose="05000000000000000000" pitchFamily="2" charset="2"/>
              <a:buChar char="Ø"/>
            </a:pP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Select multiple columns</a:t>
            </a:r>
          </a:p>
          <a:p>
            <a:pPr lvl="1"/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SELECT DISTINCT </a:t>
            </a:r>
            <a:r>
              <a:rPr lang="en-US" dirty="0" err="1">
                <a:solidFill>
                  <a:prstClr val="black"/>
                </a:solidFill>
                <a:latin typeface="Calibri Light" panose="020F0302020204030204"/>
              </a:rPr>
              <a:t>customer_name</a:t>
            </a: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, age FROM </a:t>
            </a:r>
            <a:r>
              <a:rPr lang="en-US" dirty="0" err="1">
                <a:solidFill>
                  <a:prstClr val="black"/>
                </a:solidFill>
                <a:latin typeface="Calibri Light" panose="020F0302020204030204"/>
              </a:rPr>
              <a:t>customer_table</a:t>
            </a:r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7237623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1915</TotalTime>
  <Words>184</Words>
  <Application>Microsoft Office PowerPoint</Application>
  <PresentationFormat>Widescreen</PresentationFormat>
  <Paragraphs>34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 Light</vt:lpstr>
      <vt:lpstr>Calibri</vt:lpstr>
      <vt:lpstr>Century Gothic</vt:lpstr>
      <vt:lpstr>Arial</vt:lpstr>
      <vt:lpstr>Wingdings</vt:lpstr>
      <vt:lpstr>Template</vt:lpstr>
      <vt:lpstr>Custom Design</vt:lpstr>
      <vt:lpstr>PowerPoint Presentation</vt:lpstr>
      <vt:lpstr>SELECT</vt:lpstr>
      <vt:lpstr>SELECT</vt:lpstr>
      <vt:lpstr>SELECT DISTINCT</vt:lpstr>
      <vt:lpstr>SELECT DISTINCT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80</cp:revision>
  <dcterms:created xsi:type="dcterms:W3CDTF">2018-09-26T08:50:40Z</dcterms:created>
  <dcterms:modified xsi:type="dcterms:W3CDTF">2018-12-19T14:04:43Z</dcterms:modified>
</cp:coreProperties>
</file>